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5B149-B6B0-4CC3-A455-F89A42F7FF14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37210-343A-4A93-AD52-56F17CF49AE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637118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5B149-B6B0-4CC3-A455-F89A42F7FF14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37210-343A-4A93-AD52-56F17CF49AE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06288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5B149-B6B0-4CC3-A455-F89A42F7FF14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37210-343A-4A93-AD52-56F17CF49AE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31168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5B149-B6B0-4CC3-A455-F89A42F7FF14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37210-343A-4A93-AD52-56F17CF49AE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9126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5B149-B6B0-4CC3-A455-F89A42F7FF14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37210-343A-4A93-AD52-56F17CF49AE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7330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5B149-B6B0-4CC3-A455-F89A42F7FF14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37210-343A-4A93-AD52-56F17CF49AE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73412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5B149-B6B0-4CC3-A455-F89A42F7FF14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37210-343A-4A93-AD52-56F17CF49AE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861947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5B149-B6B0-4CC3-A455-F89A42F7FF14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37210-343A-4A93-AD52-56F17CF49AE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60192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5B149-B6B0-4CC3-A455-F89A42F7FF14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37210-343A-4A93-AD52-56F17CF49AE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72397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5B149-B6B0-4CC3-A455-F89A42F7FF14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37210-343A-4A93-AD52-56F17CF49AE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27094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45B149-B6B0-4CC3-A455-F89A42F7FF14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737210-343A-4A93-AD52-56F17CF49AE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94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45B149-B6B0-4CC3-A455-F89A42F7FF14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737210-343A-4A93-AD52-56F17CF49AE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858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63521" y="121747"/>
            <a:ext cx="8616957" cy="6614506"/>
            <a:chOff x="179512" y="85051"/>
            <a:chExt cx="8616957" cy="6614506"/>
          </a:xfrm>
        </p:grpSpPr>
        <p:grpSp>
          <p:nvGrpSpPr>
            <p:cNvPr id="4" name="Gruppieren 3"/>
            <p:cNvGrpSpPr/>
            <p:nvPr/>
          </p:nvGrpSpPr>
          <p:grpSpPr>
            <a:xfrm>
              <a:off x="261284" y="85051"/>
              <a:ext cx="8535185" cy="751661"/>
              <a:chOff x="261284" y="85051"/>
              <a:chExt cx="8535185" cy="751661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347530" y="764704"/>
                <a:ext cx="844893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220405" y="85051"/>
                <a:ext cx="456051" cy="7516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261284" y="460029"/>
                <a:ext cx="1519519" cy="3077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9512" y="6453336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9" name="Text Box 18"/>
          <p:cNvSpPr txBox="1">
            <a:spLocks noChangeArrowheads="1"/>
          </p:cNvSpPr>
          <p:nvPr/>
        </p:nvSpPr>
        <p:spPr bwMode="auto">
          <a:xfrm>
            <a:off x="2102280" y="914365"/>
            <a:ext cx="5107455" cy="6771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de-DE" sz="20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20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human VEGF-C</a:t>
            </a:r>
          </a:p>
          <a:p>
            <a:pPr algn="ctr"/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de-DE" sz="1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</a:t>
            </a:r>
            <a:r>
              <a:rPr lang="de-DE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# 300-078)</a:t>
            </a:r>
            <a:r>
              <a:rPr lang="de-DE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de-DE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2268151" y="4891047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Biological activity wa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 m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easured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its ability to induce VEGFR-3/FLT-4 receptor phosphorylation in PAEC cells expressing VEGFR-3/FLT-4.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132856"/>
            <a:ext cx="3900874" cy="2464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549529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7</cp:revision>
  <dcterms:created xsi:type="dcterms:W3CDTF">2013-06-05T07:58:25Z</dcterms:created>
  <dcterms:modified xsi:type="dcterms:W3CDTF">2015-04-14T08:10:21Z</dcterms:modified>
</cp:coreProperties>
</file>